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E110F2-398F-4210-A78E-B4AB3DE8A038}" type="datetimeFigureOut">
              <a:rPr lang="en-GB" smtClean="0"/>
              <a:t>23/10/2012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7DAE9-7806-4D14-BD5E-DF47E4A5C5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3429000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en-GB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Aims</a:t>
            </a:r>
          </a:p>
          <a:p>
            <a:pPr algn="ctr"/>
            <a:endParaRPr lang="en-GB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en-GB" sz="2400" dirty="0" smtClean="0"/>
              <a:t>I will be able to understand and describe aspects of physical setting </a:t>
            </a:r>
          </a:p>
          <a:p>
            <a:pPr marL="457200" indent="-457200" algn="ctr">
              <a:buFont typeface="Arial" pitchFamily="34" charset="0"/>
              <a:buChar char="•"/>
            </a:pPr>
            <a:r>
              <a:rPr lang="en-GB" sz="2400" dirty="0" smtClean="0"/>
              <a:t>I will be able to answer an exam question relating to physical setting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175351" cy="1793167"/>
          </a:xfrm>
        </p:spPr>
        <p:txBody>
          <a:bodyPr/>
          <a:lstStyle/>
          <a:p>
            <a:pPr algn="ctr"/>
            <a:r>
              <a:rPr lang="en-GB" dirty="0" smtClean="0"/>
              <a:t>Physical Setting </a:t>
            </a:r>
            <a:endParaRPr lang="en-GB" dirty="0"/>
          </a:p>
        </p:txBody>
      </p:sp>
      <p:pic>
        <p:nvPicPr>
          <p:cNvPr id="1026" name="Picture 2" descr="http://blog.nationmultimedia.com/home/blog_data/380/380/images/IDF09D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3431314" cy="227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0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ivenhoe.gov.uk/Arts/tiltedproductions/Beyondthe7Se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47" y="1"/>
            <a:ext cx="25255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7982273" cy="1143000"/>
          </a:xfrm>
        </p:spPr>
        <p:txBody>
          <a:bodyPr/>
          <a:lstStyle/>
          <a:p>
            <a:r>
              <a:rPr lang="en-GB" dirty="0" smtClean="0"/>
              <a:t>What is physical setting?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5289" y="2420888"/>
            <a:ext cx="6400800" cy="255346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Physical setting simply means the dance environment.</a:t>
            </a:r>
          </a:p>
          <a:p>
            <a:r>
              <a:rPr lang="en-GB" sz="2000" dirty="0" smtClean="0"/>
              <a:t>Physical Setting includes set, lighting, props, performance space, features: colour, texture, decoration, level and shape. </a:t>
            </a:r>
            <a:endParaRPr lang="en-GB" sz="2000" dirty="0"/>
          </a:p>
        </p:txBody>
      </p:sp>
      <p:pic>
        <p:nvPicPr>
          <p:cNvPr id="6" name="Picture 4" descr="http://www.wivenhoe.gov.uk/Arts/tiltedproductions/Beyondthe7Se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5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99592" y="1484784"/>
            <a:ext cx="3694114" cy="2163020"/>
          </a:xfrm>
        </p:spPr>
        <p:txBody>
          <a:bodyPr/>
          <a:lstStyle/>
          <a:p>
            <a:r>
              <a:rPr lang="en-GB" sz="2000" dirty="0" smtClean="0"/>
              <a:t>How can it create mood?  </a:t>
            </a:r>
          </a:p>
          <a:p>
            <a:endParaRPr lang="en-GB" sz="2000" dirty="0" smtClean="0"/>
          </a:p>
          <a:p>
            <a:r>
              <a:rPr lang="en-GB" sz="2000" dirty="0" smtClean="0"/>
              <a:t>Can you think of two different examples from </a:t>
            </a:r>
            <a:r>
              <a:rPr lang="en-GB" sz="2000" dirty="0" smtClean="0"/>
              <a:t>Rosas?</a:t>
            </a:r>
            <a:endParaRPr lang="en-GB" sz="2000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 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73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Texture</a:t>
            </a:r>
            <a:endParaRPr lang="en-GB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Creates a visual impact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Can you think of an example from </a:t>
            </a:r>
            <a:r>
              <a:rPr lang="en-GB" sz="2000" dirty="0" smtClean="0"/>
              <a:t>Rosas?</a:t>
            </a:r>
            <a:endParaRPr lang="en-GB" sz="2000" dirty="0"/>
          </a:p>
        </p:txBody>
      </p:sp>
      <p:pic>
        <p:nvPicPr>
          <p:cNvPr id="3074" name="Picture 2" descr="http://www.cooksongold.com/blog/wp-content/uploads/2012/01/tex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384376" cy="236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_KiX7Okc9-jI/TNgTA2FEUyI/AAAAAAAAAOY/aKoeiMk9g1I/s1600/masonry-wall-tex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93" y="1916832"/>
            <a:ext cx="2540546" cy="254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esignyourway.net/diverse/water/Water_Texture_by_Wisdoms_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38" y="2839785"/>
            <a:ext cx="2381251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cakescookiesandcraftsshop.co.uk/acatalog/texture-mat-dot-explosion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53" y="414908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bstractsofnature.com/pp/images/20070728130054_swan-feathers-85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25723"/>
            <a:ext cx="2748993" cy="18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418514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What is the purpose of decoration?</a:t>
            </a:r>
          </a:p>
          <a:p>
            <a:endParaRPr lang="en-GB" sz="2000" dirty="0" smtClean="0"/>
          </a:p>
          <a:p>
            <a:r>
              <a:rPr lang="en-GB" sz="2000" dirty="0" smtClean="0"/>
              <a:t>Can you think of an example from </a:t>
            </a:r>
            <a:r>
              <a:rPr lang="en-GB" sz="2000" dirty="0" smtClean="0"/>
              <a:t>Rosas?</a:t>
            </a:r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Decoration</a:t>
            </a:r>
            <a:endParaRPr lang="en-GB" dirty="0"/>
          </a:p>
        </p:txBody>
      </p:sp>
      <p:pic>
        <p:nvPicPr>
          <p:cNvPr id="2050" name="Picture 2" descr="http://4.bp.blogspot.com/-cpt0-AnVQDc/TdLsfm7dRJI/AAAAAAAAAHA/RCIwQ9rvLM8/s1600/Rosas_Danst_Rosa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r="35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654" y="2221005"/>
            <a:ext cx="5966666" cy="2423346"/>
          </a:xfrm>
        </p:spPr>
        <p:txBody>
          <a:bodyPr/>
          <a:lstStyle/>
          <a:p>
            <a:pPr algn="ctr"/>
            <a:r>
              <a:rPr lang="en-GB" sz="8000" dirty="0" smtClean="0"/>
              <a:t>Shape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11" y="4797152"/>
            <a:ext cx="7269021" cy="8354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How does this help the audience to understand what is happening?</a:t>
            </a:r>
          </a:p>
          <a:p>
            <a:r>
              <a:rPr lang="en-GB" dirty="0" smtClean="0"/>
              <a:t>Example from </a:t>
            </a:r>
            <a:r>
              <a:rPr lang="en-GB" dirty="0" smtClean="0"/>
              <a:t>Rosas?</a:t>
            </a:r>
            <a:endParaRPr lang="en-GB" dirty="0"/>
          </a:p>
        </p:txBody>
      </p:sp>
      <p:pic>
        <p:nvPicPr>
          <p:cNvPr id="4098" name="Picture 2" descr="http://www.keyboardsymbols.net/wp-content/uploads/2010/01/shapes-keyboard-symbo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1" y="260648"/>
            <a:ext cx="2323356" cy="23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attieproject.files.wordpress.com/2011/05/shape-triang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2976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ipartguide.com/_small/0808-0801-1116-09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93676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maadesigns.co.uk/illustrator/images/glossybutton_0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60" y="2221005"/>
            <a:ext cx="1948509" cy="14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84884"/>
            <a:ext cx="3636085" cy="1258493"/>
          </a:xfrm>
        </p:spPr>
        <p:txBody>
          <a:bodyPr/>
          <a:lstStyle/>
          <a:p>
            <a:r>
              <a:rPr lang="en-GB" sz="4000" dirty="0" smtClean="0"/>
              <a:t>LEVELS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4438411"/>
            <a:ext cx="7200800" cy="2139518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How can levels be used by the dancers in a performance?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4520" r="4014" b="16759"/>
          <a:stretch/>
        </p:blipFill>
        <p:spPr bwMode="auto">
          <a:xfrm>
            <a:off x="3322384" y="836712"/>
            <a:ext cx="5263005" cy="316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5966666" cy="2423346"/>
          </a:xfrm>
        </p:spPr>
        <p:txBody>
          <a:bodyPr/>
          <a:lstStyle/>
          <a:p>
            <a:pPr algn="ctr"/>
            <a:r>
              <a:rPr lang="en-GB" dirty="0" smtClean="0"/>
              <a:t>Homework </a:t>
            </a:r>
            <a:br>
              <a:rPr lang="en-GB" dirty="0" smtClean="0"/>
            </a:br>
            <a:r>
              <a:rPr lang="en-GB" dirty="0" smtClean="0"/>
              <a:t>Exam Question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3140968"/>
            <a:ext cx="7200800" cy="23762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sz="2400" dirty="0"/>
              <a:t>Compare the way the choreographer uses physical setting in Matthew Bourne's Nutcracker and Rosas </a:t>
            </a:r>
            <a:r>
              <a:rPr lang="en-GB" sz="2400" dirty="0" err="1"/>
              <a:t>Danst</a:t>
            </a:r>
            <a:r>
              <a:rPr lang="en-GB" sz="2400" dirty="0"/>
              <a:t> Rosas (8 Marks)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Please remember to give specific examples and to write in full sentences! 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Also 8 Marks= 4 Marks (1 per new subject) and 4 marks for explaining each one with examples.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520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165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Physical Setting </vt:lpstr>
      <vt:lpstr>What is physical setting? </vt:lpstr>
      <vt:lpstr>Colour </vt:lpstr>
      <vt:lpstr>Texture</vt:lpstr>
      <vt:lpstr>Decoration</vt:lpstr>
      <vt:lpstr>Shape </vt:lpstr>
      <vt:lpstr>LEVELS</vt:lpstr>
      <vt:lpstr>Homework  Exam Question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Setting </dc:title>
  <dc:creator>asmith</dc:creator>
  <cp:lastModifiedBy>ASmith</cp:lastModifiedBy>
  <cp:revision>19</cp:revision>
  <dcterms:created xsi:type="dcterms:W3CDTF">2012-03-20T10:38:41Z</dcterms:created>
  <dcterms:modified xsi:type="dcterms:W3CDTF">2012-10-23T09:10:00Z</dcterms:modified>
</cp:coreProperties>
</file>