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1FE34-5160-4F40-8152-C316EAA7FBFA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FA4C9-61CF-4A48-90B2-A916D45F646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1FE34-5160-4F40-8152-C316EAA7FBFA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FA4C9-61CF-4A48-90B2-A916D45F64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1FE34-5160-4F40-8152-C316EAA7FBFA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FA4C9-61CF-4A48-90B2-A916D45F64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1FE34-5160-4F40-8152-C316EAA7FBFA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FA4C9-61CF-4A48-90B2-A916D45F64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1FE34-5160-4F40-8152-C316EAA7FBFA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FA4C9-61CF-4A48-90B2-A916D45F646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1FE34-5160-4F40-8152-C316EAA7FBFA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FA4C9-61CF-4A48-90B2-A916D45F64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1FE34-5160-4F40-8152-C316EAA7FBFA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FA4C9-61CF-4A48-90B2-A916D45F646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1FE34-5160-4F40-8152-C316EAA7FBFA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FA4C9-61CF-4A48-90B2-A916D45F64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1FE34-5160-4F40-8152-C316EAA7FBFA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FA4C9-61CF-4A48-90B2-A916D45F64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1FE34-5160-4F40-8152-C316EAA7FBFA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FA4C9-61CF-4A48-90B2-A916D45F64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B31FE34-5160-4F40-8152-C316EAA7FBFA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4EFA4C9-61CF-4A48-90B2-A916D45F64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31FE34-5160-4F40-8152-C316EAA7FBFA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4EFA4C9-61CF-4A48-90B2-A916D45F646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07288" cy="914400"/>
          </a:xfrm>
        </p:spPr>
        <p:txBody>
          <a:bodyPr/>
          <a:lstStyle/>
          <a:p>
            <a:r>
              <a:rPr lang="en-GB" dirty="0" smtClean="0"/>
              <a:t>Technical and Expressive Skills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628800"/>
            <a:ext cx="6259388" cy="504056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2400" dirty="0" smtClean="0"/>
              <a:t>Today I will: </a:t>
            </a:r>
          </a:p>
          <a:p>
            <a:pPr marL="68580" indent="0">
              <a:buNone/>
            </a:pPr>
            <a:endParaRPr lang="en-GB" sz="2400" dirty="0"/>
          </a:p>
          <a:p>
            <a:r>
              <a:rPr lang="en-GB" sz="2400" dirty="0" smtClean="0"/>
              <a:t>Be able to explain the difference between a technical and expressive skill.</a:t>
            </a:r>
          </a:p>
          <a:p>
            <a:r>
              <a:rPr lang="en-GB" sz="2400" dirty="0" smtClean="0"/>
              <a:t>Understand why these skills are essential for a dancer.</a:t>
            </a:r>
          </a:p>
          <a:p>
            <a:r>
              <a:rPr lang="en-GB" sz="2400" dirty="0" smtClean="0"/>
              <a:t>Be able to reflect on my own strengths and weaknesses.</a:t>
            </a:r>
          </a:p>
          <a:p>
            <a:pPr marL="68580" indent="0">
              <a:buNone/>
            </a:pPr>
            <a:endParaRPr lang="en-GB" sz="2400" dirty="0" smtClean="0"/>
          </a:p>
          <a:p>
            <a:pPr marL="68580" indent="0">
              <a:buNone/>
            </a:pPr>
            <a:r>
              <a:rPr lang="en-GB" sz="2400" dirty="0" smtClean="0"/>
              <a:t>St John’s skills: Information, reflective</a:t>
            </a:r>
            <a:endParaRPr lang="en-GB" sz="2400" dirty="0"/>
          </a:p>
        </p:txBody>
      </p:sp>
      <p:pic>
        <p:nvPicPr>
          <p:cNvPr id="2050" name="Picture 2" descr="http://www.lifeaftercubes.com/wp-content/uploads/2010/08/CDLdancers_018c2L-7755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3071385"/>
            <a:ext cx="2705100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67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/>
          <a:lstStyle/>
          <a:p>
            <a:r>
              <a:rPr lang="en-GB" dirty="0" smtClean="0"/>
              <a:t>What is a technical skill? Discuss with a partner and write your ideas on a post it note.</a:t>
            </a:r>
          </a:p>
          <a:p>
            <a:pPr marL="6858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38" name="Group 37"/>
          <p:cNvGrpSpPr/>
          <p:nvPr/>
        </p:nvGrpSpPr>
        <p:grpSpPr>
          <a:xfrm>
            <a:off x="1486339" y="3047709"/>
            <a:ext cx="6574783" cy="3361638"/>
            <a:chOff x="1486339" y="2993050"/>
            <a:chExt cx="6574783" cy="3361638"/>
          </a:xfrm>
        </p:grpSpPr>
        <p:cxnSp>
          <p:nvCxnSpPr>
            <p:cNvPr id="13" name="Straight Connector 12"/>
            <p:cNvCxnSpPr>
              <a:stCxn id="12" idx="3"/>
            </p:cNvCxnSpPr>
            <p:nvPr/>
          </p:nvCxnSpPr>
          <p:spPr>
            <a:xfrm flipV="1">
              <a:off x="3385066" y="4906485"/>
              <a:ext cx="1055882" cy="4058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506616" y="5060268"/>
              <a:ext cx="1065384" cy="9302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364835" y="4879055"/>
              <a:ext cx="1055882" cy="4332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5364835" y="3665421"/>
              <a:ext cx="893916" cy="6411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5364835" y="4286169"/>
              <a:ext cx="1055882" cy="4058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5076056" y="5095675"/>
              <a:ext cx="936104" cy="8585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3995936" y="4149080"/>
              <a:ext cx="1656184" cy="936104"/>
            </a:xfrm>
            <a:prstGeom prst="ellipse">
              <a:avLst/>
            </a:prstGeom>
            <a:solidFill>
              <a:srgbClr val="D6009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Technical Skills </a:t>
              </a:r>
              <a:endParaRPr lang="en-GB" dirty="0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 flipV="1">
              <a:off x="3419872" y="3789040"/>
              <a:ext cx="818607" cy="4971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607889" y="3245078"/>
              <a:ext cx="1898727" cy="50405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Posture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15011" y="4113076"/>
              <a:ext cx="1898727" cy="50405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Alignment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Straight Connector 8"/>
            <p:cNvCxnSpPr>
              <a:stCxn id="4" idx="2"/>
              <a:endCxn id="8" idx="3"/>
            </p:cNvCxnSpPr>
            <p:nvPr/>
          </p:nvCxnSpPr>
          <p:spPr>
            <a:xfrm flipH="1" flipV="1">
              <a:off x="3413738" y="4365104"/>
              <a:ext cx="582198" cy="2520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486339" y="5060268"/>
              <a:ext cx="1898727" cy="50405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Placement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71353" y="5850632"/>
              <a:ext cx="1898727" cy="50405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Coordination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62395" y="5060268"/>
              <a:ext cx="1898727" cy="50405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Strength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39366" y="4161060"/>
              <a:ext cx="1898727" cy="50405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Mobility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39366" y="3284984"/>
              <a:ext cx="1898727" cy="50405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Balance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40548" y="5850632"/>
              <a:ext cx="1898727" cy="50405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Flexibility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89064" y="2993050"/>
              <a:ext cx="1898727" cy="50405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Control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31" name="Straight Connector 30"/>
            <p:cNvCxnSpPr>
              <a:stCxn id="4" idx="0"/>
              <a:endCxn id="20" idx="2"/>
            </p:cNvCxnSpPr>
            <p:nvPr/>
          </p:nvCxnSpPr>
          <p:spPr>
            <a:xfrm flipV="1">
              <a:off x="4824028" y="3497106"/>
              <a:ext cx="14400" cy="6519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8230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772816"/>
            <a:ext cx="4038600" cy="4381947"/>
          </a:xfrm>
        </p:spPr>
        <p:txBody>
          <a:bodyPr>
            <a:normAutofit fontScale="70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en-GB" sz="6900" b="1" dirty="0" smtClean="0">
                <a:ln>
                  <a:solidFill>
                    <a:srgbClr val="00B050"/>
                  </a:solidFill>
                </a:ln>
                <a:solidFill>
                  <a:srgbClr val="00FF00"/>
                </a:solidFill>
              </a:rPr>
              <a:t>Musicality</a:t>
            </a:r>
          </a:p>
          <a:p>
            <a:pPr>
              <a:buNone/>
            </a:pPr>
            <a:endParaRPr lang="en-GB" sz="6900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en-GB" sz="6900" b="1" dirty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en-GB" sz="6900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en-GB" sz="6900" b="1" dirty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en-GB" sz="6900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en-GB" sz="6900" b="1" dirty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en-GB" sz="6900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en-GB" sz="6900" b="1" dirty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en-GB" b="1" dirty="0" smtClean="0">
              <a:ln/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dirty="0">
                <a:latin typeface="Comic Sans MS" pitchFamily="66" charset="0"/>
              </a:rPr>
              <a:t>A measure or degree to which a dancer is receptive </a:t>
            </a:r>
            <a:r>
              <a:rPr lang="en-GB" i="1" dirty="0">
                <a:latin typeface="Comic Sans MS" pitchFamily="66" charset="0"/>
              </a:rPr>
              <a:t>and</a:t>
            </a:r>
            <a:r>
              <a:rPr lang="en-GB" dirty="0">
                <a:latin typeface="Comic Sans MS" pitchFamily="66" charset="0"/>
              </a:rPr>
              <a:t> creative in their translation or rendering of music through movement</a:t>
            </a:r>
            <a:r>
              <a:rPr lang="en-GB" dirty="0" smtClean="0">
                <a:latin typeface="Comic Sans MS" pitchFamily="66" charset="0"/>
              </a:rPr>
              <a:t>.</a:t>
            </a:r>
          </a:p>
          <a:p>
            <a:pPr marL="514350" indent="-514350">
              <a:buFont typeface="+mj-lt"/>
              <a:buAutoNum type="alphaUcPeriod"/>
            </a:pPr>
            <a:endParaRPr lang="en-GB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GB" dirty="0" smtClean="0">
                <a:latin typeface="Comic Sans MS" pitchFamily="66" charset="0"/>
              </a:rPr>
              <a:t>Where should you be looking (at a body part, to a specific direction or communicating the idea).	</a:t>
            </a:r>
          </a:p>
          <a:p>
            <a:pPr marL="514350" indent="-514350">
              <a:buFont typeface="+mj-lt"/>
              <a:buAutoNum type="alphaUcPeriod"/>
            </a:pPr>
            <a:endParaRPr lang="en-GB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GB" dirty="0" smtClean="0">
                <a:latin typeface="Comic Sans MS" pitchFamily="66" charset="0"/>
              </a:rPr>
              <a:t>Confident </a:t>
            </a:r>
            <a:r>
              <a:rPr lang="en-GB" dirty="0">
                <a:latin typeface="Comic Sans MS" pitchFamily="66" charset="0"/>
              </a:rPr>
              <a:t>presentation of one’s body and energy to vividly communicate movement and meaning to an audience. </a:t>
            </a:r>
          </a:p>
          <a:p>
            <a:pPr marL="514350" indent="-514350">
              <a:buFont typeface="+mj-lt"/>
              <a:buAutoNum type="alphaUcPeriod"/>
            </a:pPr>
            <a:endParaRPr lang="en-GB" dirty="0" smtClean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498" y="4581128"/>
            <a:ext cx="292900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Projection</a:t>
            </a:r>
            <a:endParaRPr lang="en-GB" sz="4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2194" y="3068960"/>
            <a:ext cx="17139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48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Focus</a:t>
            </a:r>
            <a:endParaRPr lang="en-GB" sz="48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62206" y="188640"/>
            <a:ext cx="5064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D6009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Expressive Skills</a:t>
            </a:r>
            <a:endParaRPr lang="en-US" sz="5400" b="1" dirty="0">
              <a:ln w="11430"/>
              <a:solidFill>
                <a:srgbClr val="D6009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1772816"/>
            <a:ext cx="4038600" cy="4525963"/>
          </a:xfrm>
        </p:spPr>
        <p:txBody>
          <a:bodyPr>
            <a:normAutofit/>
          </a:bodyPr>
          <a:lstStyle/>
          <a:p>
            <a:pPr>
              <a:buAutoNum type="alphaLcPeriod" startAt="5"/>
            </a:pPr>
            <a:endParaRPr lang="en-GB" sz="1800" dirty="0">
              <a:latin typeface="Comic Sans MS" pitchFamily="66" charset="0"/>
            </a:endParaRPr>
          </a:p>
          <a:p>
            <a:pPr>
              <a:buAutoNum type="alphaLcPeriod" startAt="5"/>
            </a:pPr>
            <a:r>
              <a:rPr lang="en-GB" sz="1800" dirty="0">
                <a:latin typeface="Comic Sans MS" pitchFamily="66" charset="0"/>
              </a:rPr>
              <a:t>To control the speed of an movement so that it happens at the proper moment</a:t>
            </a:r>
            <a:r>
              <a:rPr lang="en-GB" sz="1800" dirty="0" smtClean="0">
                <a:latin typeface="Comic Sans MS" pitchFamily="66" charset="0"/>
              </a:rPr>
              <a:t>.</a:t>
            </a:r>
          </a:p>
          <a:p>
            <a:pPr>
              <a:buAutoNum type="alphaLcPeriod" startAt="5"/>
            </a:pPr>
            <a:endParaRPr lang="en-GB" sz="1800" dirty="0">
              <a:latin typeface="Comic Sans MS" pitchFamily="66" charset="0"/>
            </a:endParaRPr>
          </a:p>
          <a:p>
            <a:pPr>
              <a:buAutoNum type="alphaLcPeriod" startAt="5"/>
            </a:pPr>
            <a:endParaRPr lang="en-GB" sz="1800" dirty="0" smtClean="0">
              <a:latin typeface="Comic Sans MS" pitchFamily="66" charset="0"/>
            </a:endParaRPr>
          </a:p>
          <a:p>
            <a:pPr>
              <a:buFont typeface="Wingdings"/>
              <a:buAutoNum type="alphaLcPeriod" startAt="5"/>
            </a:pPr>
            <a:r>
              <a:rPr lang="en-GB" sz="1800" dirty="0">
                <a:latin typeface="Comic Sans MS" pitchFamily="66" charset="0"/>
              </a:rPr>
              <a:t>d. The fitting of dance steps to the rhythm and/or melody of the music.  </a:t>
            </a:r>
            <a:endParaRPr lang="en-GB" sz="1800" dirty="0" smtClean="0">
              <a:latin typeface="Comic Sans MS" pitchFamily="66" charset="0"/>
            </a:endParaRPr>
          </a:p>
          <a:p>
            <a:pPr>
              <a:buAutoNum type="alphaLcPeriod" startAt="5"/>
            </a:pPr>
            <a:endParaRPr lang="en-GB" sz="1800" dirty="0" smtClean="0">
              <a:latin typeface="Comic Sans MS" pitchFamily="66" charset="0"/>
            </a:endParaRPr>
          </a:p>
          <a:p>
            <a:pPr>
              <a:buAutoNum type="alphaLcPeriod" startAt="5"/>
            </a:pPr>
            <a:r>
              <a:rPr lang="en-GB" sz="1800" dirty="0" smtClean="0">
                <a:latin typeface="Comic Sans MS" pitchFamily="66" charset="0"/>
              </a:rPr>
              <a:t>A dance that represents a particular character, especially in ballet</a:t>
            </a:r>
            <a:r>
              <a:rPr lang="en-GB" sz="1800" dirty="0" smtClean="0">
                <a:latin typeface="Comic Sans MS" pitchFamily="66" charset="0"/>
              </a:rPr>
              <a:t>.</a:t>
            </a:r>
          </a:p>
          <a:p>
            <a:pPr>
              <a:buAutoNum type="alphaLcPeriod" startAt="5"/>
            </a:pPr>
            <a:endParaRPr lang="en-GB" sz="1800" dirty="0">
              <a:latin typeface="Comic Sans MS" pitchFamily="66" charset="0"/>
            </a:endParaRPr>
          </a:p>
          <a:p>
            <a:pPr>
              <a:buAutoNum type="alphaLcPeriod" startAt="5"/>
            </a:pPr>
            <a:endParaRPr lang="en-GB" sz="1800" dirty="0" smtClean="0">
              <a:latin typeface="Comic Sans MS" pitchFamily="66" charset="0"/>
            </a:endParaRPr>
          </a:p>
          <a:p>
            <a:pPr>
              <a:buAutoNum type="alphaLcPeriod" startAt="5"/>
            </a:pPr>
            <a:endParaRPr lang="en-GB" sz="1800" dirty="0" smtClean="0">
              <a:latin typeface="Comic Sans MS" pitchFamily="66" charset="0"/>
            </a:endParaRPr>
          </a:p>
          <a:p>
            <a:pPr marL="525780" indent="-457200">
              <a:buAutoNum type="alphaLcPeriod" startAt="5"/>
            </a:pPr>
            <a:endParaRPr lang="en-GB" sz="1800" dirty="0" smtClean="0">
              <a:latin typeface="Comic Sans MS" pitchFamily="66" charset="0"/>
            </a:endParaRPr>
          </a:p>
          <a:p>
            <a:pPr marL="525780" indent="-457200">
              <a:buAutoNum type="alphaLcPeriod" startAt="5"/>
            </a:pPr>
            <a:endParaRPr lang="en-GB" sz="1800" dirty="0" smtClean="0">
              <a:latin typeface="Comic Sans MS" pitchFamily="66" charset="0"/>
            </a:endParaRPr>
          </a:p>
          <a:p>
            <a:pPr marL="525780" indent="-457200">
              <a:buAutoNum type="alphaLcPeriod" startAt="5"/>
            </a:pPr>
            <a:endParaRPr lang="en-GB" sz="2000" dirty="0" smtClean="0">
              <a:latin typeface="Comic Sans MS" pitchFamily="66" charset="0"/>
            </a:endParaRPr>
          </a:p>
          <a:p>
            <a:pPr marL="525780" indent="-457200">
              <a:buAutoNum type="alphaLcPeriod" startAt="5"/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1628800"/>
            <a:ext cx="2186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chemeClr val="accent3"/>
                </a:solidFill>
              </a:rPr>
              <a:t>Timing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 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293" y="188640"/>
            <a:ext cx="825415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D6009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Expressive Skills Continued</a:t>
            </a:r>
            <a:endParaRPr lang="en-US" sz="4800" b="1" dirty="0">
              <a:ln w="11430"/>
              <a:solidFill>
                <a:srgbClr val="D6009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3284984"/>
            <a:ext cx="2808312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4">
                  <a:lumMod val="60000"/>
                  <a:lumOff val="40000"/>
                </a:schemeClr>
              </a:contourClr>
            </a:sp3d>
          </a:bodyPr>
          <a:lstStyle/>
          <a:p>
            <a:r>
              <a:rPr lang="en-GB" sz="4800" b="1" dirty="0" smtClean="0">
                <a:ln w="1143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Phrasing</a:t>
            </a:r>
            <a:r>
              <a:rPr lang="en-GB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GB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3568" y="4941168"/>
            <a:ext cx="43220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/>
                <a:solidFill>
                  <a:schemeClr val="accent3"/>
                </a:solidFill>
              </a:rPr>
              <a:t>Characterisation </a:t>
            </a:r>
            <a:endParaRPr lang="en-US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520" y="6309320"/>
            <a:ext cx="87484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http://www.backstage.com/bso/news-and-features-spotlights/spotlight-on-dance-1004111492.story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10880" y="1628800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Can you explain the following to a partner?</a:t>
            </a:r>
          </a:p>
          <a:p>
            <a:endParaRPr lang="en-GB" sz="2400" dirty="0"/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Balance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Alignment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Focus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Phrasing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Posture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Coordination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Projection</a:t>
            </a:r>
            <a:endParaRPr lang="en-GB" sz="2400" dirty="0"/>
          </a:p>
        </p:txBody>
      </p:sp>
      <p:pic>
        <p:nvPicPr>
          <p:cNvPr id="1026" name="Picture 2" descr="http://www.newcastledancecentre.co.uk/resources/images/contemporary%20dance%20imag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76456"/>
            <a:ext cx="4752528" cy="379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43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295</TotalTime>
  <Words>199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Comic Sans MS</vt:lpstr>
      <vt:lpstr>Consolas</vt:lpstr>
      <vt:lpstr>Corbel</vt:lpstr>
      <vt:lpstr>Wingdings</vt:lpstr>
      <vt:lpstr>Wingdings 2</vt:lpstr>
      <vt:lpstr>Wingdings 3</vt:lpstr>
      <vt:lpstr>Metro</vt:lpstr>
      <vt:lpstr>Technical and Expressive Skills</vt:lpstr>
      <vt:lpstr>Technical Skills</vt:lpstr>
      <vt:lpstr>PowerPoint Presentation</vt:lpstr>
      <vt:lpstr>PowerPoint Presentation</vt:lpstr>
      <vt:lpstr>Plenary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Expressive Skills</dc:title>
  <dc:creator>Andrea</dc:creator>
  <cp:lastModifiedBy>Andrea Smith</cp:lastModifiedBy>
  <cp:revision>26</cp:revision>
  <dcterms:created xsi:type="dcterms:W3CDTF">2012-02-26T18:54:01Z</dcterms:created>
  <dcterms:modified xsi:type="dcterms:W3CDTF">2016-06-02T09:46:10Z</dcterms:modified>
</cp:coreProperties>
</file>