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0AF2F8-CC1C-4D26-9F09-2C0101E017D7}" type="datetimeFigureOut">
              <a:rPr lang="en-GB" smtClean="0"/>
              <a:t>25/01/2012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D7833A-AF05-446D-881C-9F752600C82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DDeXnwa1B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yJh15G62xk&amp;NR=1&amp;feature=fvw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Climax in Dance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841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is it?</a:t>
            </a:r>
          </a:p>
          <a:p>
            <a:r>
              <a:rPr lang="en-GB" dirty="0" smtClean="0"/>
              <a:t>Why is it important?</a:t>
            </a:r>
          </a:p>
          <a:p>
            <a:r>
              <a:rPr lang="en-GB" dirty="0" smtClean="0"/>
              <a:t>Can I give examples of it from set works?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4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Climax?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www.youtube.com/watch?v=tDDeXnwa1Bs</a:t>
            </a:r>
            <a:endParaRPr lang="en-GB" sz="1400" dirty="0" smtClean="0"/>
          </a:p>
          <a:p>
            <a:pPr indent="0">
              <a:buNone/>
            </a:pPr>
            <a:endParaRPr lang="en-GB" dirty="0" smtClean="0"/>
          </a:p>
          <a:p>
            <a:pPr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important or significant moment of the dance, which usually happens near the end”</a:t>
            </a:r>
          </a:p>
          <a:p>
            <a:pPr indent="0" algn="ctr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portion of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composition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primary emphasis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representing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culmination; the most intense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highest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in the development or resolution of choreography.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56784" cy="685800"/>
          </a:xfrm>
        </p:spPr>
        <p:txBody>
          <a:bodyPr>
            <a:noAutofit/>
          </a:bodyPr>
          <a:lstStyle/>
          <a:p>
            <a:r>
              <a:rPr lang="en-GB" sz="2800" dirty="0" smtClean="0"/>
              <a:t>How can a climax be created?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GB" dirty="0"/>
              <a:t>A build up in intensity </a:t>
            </a:r>
            <a:r>
              <a:rPr lang="en-GB" dirty="0" smtClean="0"/>
              <a:t>of:  </a:t>
            </a:r>
          </a:p>
          <a:p>
            <a:pPr indent="0">
              <a:buNone/>
            </a:pPr>
            <a:endParaRPr lang="en-GB" dirty="0" smtClean="0"/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Actions</a:t>
            </a:r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/>
              <a:t>D</a:t>
            </a:r>
            <a:r>
              <a:rPr lang="en-GB" dirty="0" smtClean="0"/>
              <a:t>ynamics </a:t>
            </a:r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Content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Important moments (there can be more than one)</a:t>
            </a:r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Drawing the audience attention to specific movements, held positions or phrases within the dance.</a:t>
            </a:r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The bits that the audience will remember the most.</a:t>
            </a:r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Create by a build up of dynamics.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aramond" pitchFamily="18" charset="0"/>
              <a:buChar char="♥"/>
            </a:pPr>
            <a:r>
              <a:rPr lang="en-GB" dirty="0" smtClean="0"/>
              <a:t>Where is the climax in the nutcracker? Is there more than one?</a:t>
            </a:r>
          </a:p>
          <a:p>
            <a:pPr>
              <a:buFont typeface="Garamond" pitchFamily="18" charset="0"/>
              <a:buChar char="♥"/>
            </a:pPr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www.youtube.com/watch?v=FyJh15G62xk&amp;NR=1&amp;feature=fvwp</a:t>
            </a:r>
            <a:endParaRPr lang="en-GB" sz="1400" dirty="0" smtClean="0"/>
          </a:p>
          <a:p>
            <a:endParaRPr lang="en-GB" sz="1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a Climax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aramond" pitchFamily="18" charset="0"/>
              <a:buChar char="♥"/>
            </a:pPr>
            <a:r>
              <a:rPr lang="en-GB" dirty="0" smtClean="0"/>
              <a:t>In your two groups you must plan for a climax within your dance.</a:t>
            </a:r>
          </a:p>
          <a:p>
            <a:pPr>
              <a:buFont typeface="Garamond" pitchFamily="18" charset="0"/>
              <a:buChar char="♥"/>
            </a:pPr>
            <a:r>
              <a:rPr lang="en-GB" dirty="0" smtClean="0"/>
              <a:t>This may be hard to do if you haven’t properly planned your dance on paper.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8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420888"/>
            <a:ext cx="6400800" cy="3048001"/>
          </a:xfrm>
        </p:spPr>
        <p:txBody>
          <a:bodyPr>
            <a:normAutofit/>
          </a:bodyPr>
          <a:lstStyle/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Describe </a:t>
            </a:r>
            <a:r>
              <a:rPr lang="en-GB" dirty="0"/>
              <a:t>what a climax is and give an example from the </a:t>
            </a:r>
            <a:r>
              <a:rPr lang="en-GB" dirty="0" smtClean="0"/>
              <a:t>nutcracker (3 marks)</a:t>
            </a:r>
          </a:p>
          <a:p>
            <a:pPr marL="285750" indent="-285750">
              <a:buFont typeface="Garamond" pitchFamily="18" charset="0"/>
              <a:buChar char="♥"/>
            </a:pPr>
            <a:endParaRPr lang="en-GB" dirty="0" smtClean="0"/>
          </a:p>
          <a:p>
            <a:pPr marL="285750" indent="-285750">
              <a:buFont typeface="Garamond" pitchFamily="18" charset="0"/>
              <a:buChar char="♥"/>
            </a:pPr>
            <a:r>
              <a:rPr lang="en-GB" dirty="0" smtClean="0"/>
              <a:t>Explain the importance of a climax in </a:t>
            </a:r>
            <a:r>
              <a:rPr lang="en-GB" dirty="0" smtClean="0"/>
              <a:t>a dance piece? (2 marks)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150</TotalTime>
  <Words>220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Climax in Dance</vt:lpstr>
      <vt:lpstr>What is Climax?</vt:lpstr>
      <vt:lpstr>How can a climax be created?</vt:lpstr>
      <vt:lpstr>Highlights</vt:lpstr>
      <vt:lpstr>Examples</vt:lpstr>
      <vt:lpstr>Planning a Climax</vt:lpstr>
      <vt:lpstr>Exam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Climax in Dance</dc:title>
  <dc:creator>asmith</dc:creator>
  <cp:lastModifiedBy>asmith</cp:lastModifiedBy>
  <cp:revision>16</cp:revision>
  <dcterms:created xsi:type="dcterms:W3CDTF">2012-01-25T09:09:53Z</dcterms:created>
  <dcterms:modified xsi:type="dcterms:W3CDTF">2012-01-25T12:19:07Z</dcterms:modified>
</cp:coreProperties>
</file>